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4"/>
  </p:sldMasterIdLst>
  <p:sldIdLst>
    <p:sldId id="256" r:id="rId5"/>
    <p:sldId id="258" r:id="rId6"/>
    <p:sldId id="259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40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fferson da Silva Barbosa" userId="53748deb-2c40-4d7c-9119-5b7c00287f59" providerId="ADAL" clId="{B7C0AD74-B1E3-4F28-AFFE-DDC1A3C4CD83}"/>
    <pc:docChg chg="modSld">
      <pc:chgData name="Jefferson da Silva Barbosa" userId="53748deb-2c40-4d7c-9119-5b7c00287f59" providerId="ADAL" clId="{B7C0AD74-B1E3-4F28-AFFE-DDC1A3C4CD83}" dt="2025-06-25T01:44:29.255" v="80" actId="1036"/>
      <pc:docMkLst>
        <pc:docMk/>
      </pc:docMkLst>
      <pc:sldChg chg="addSp modSp">
        <pc:chgData name="Jefferson da Silva Barbosa" userId="53748deb-2c40-4d7c-9119-5b7c00287f59" providerId="ADAL" clId="{B7C0AD74-B1E3-4F28-AFFE-DDC1A3C4CD83}" dt="2025-06-25T01:44:29.255" v="80" actId="1036"/>
        <pc:sldMkLst>
          <pc:docMk/>
          <pc:sldMk cId="3870692916" sldId="256"/>
        </pc:sldMkLst>
        <pc:picChg chg="add mod">
          <ac:chgData name="Jefferson da Silva Barbosa" userId="53748deb-2c40-4d7c-9119-5b7c00287f59" providerId="ADAL" clId="{B7C0AD74-B1E3-4F28-AFFE-DDC1A3C4CD83}" dt="2025-06-25T01:44:29.255" v="80" actId="1036"/>
          <ac:picMkLst>
            <pc:docMk/>
            <pc:sldMk cId="3870692916" sldId="256"/>
            <ac:picMk id="7" creationId="{59B37D12-E4AA-FFEA-E751-9022F957A2DD}"/>
          </ac:picMkLst>
        </pc:picChg>
        <pc:picChg chg="add mod">
          <ac:chgData name="Jefferson da Silva Barbosa" userId="53748deb-2c40-4d7c-9119-5b7c00287f59" providerId="ADAL" clId="{B7C0AD74-B1E3-4F28-AFFE-DDC1A3C4CD83}" dt="2025-06-25T01:44:29.255" v="80" actId="1036"/>
          <ac:picMkLst>
            <pc:docMk/>
            <pc:sldMk cId="3870692916" sldId="256"/>
            <ac:picMk id="8" creationId="{77031220-70AE-E01C-35E8-B2F80C2B913D}"/>
          </ac:picMkLst>
        </pc:picChg>
        <pc:picChg chg="add mod">
          <ac:chgData name="Jefferson da Silva Barbosa" userId="53748deb-2c40-4d7c-9119-5b7c00287f59" providerId="ADAL" clId="{B7C0AD74-B1E3-4F28-AFFE-DDC1A3C4CD83}" dt="2025-06-25T01:44:29.255" v="80" actId="1036"/>
          <ac:picMkLst>
            <pc:docMk/>
            <pc:sldMk cId="3870692916" sldId="256"/>
            <ac:picMk id="9" creationId="{1138626B-2053-87FB-B473-2D52E8A637C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4228A8-42A9-9BD7-0547-43CC3EAE63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DBB5198-BD06-FA11-ACE9-EF5277B939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8089A38-E6D2-094C-6DCA-12906ACED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2F93-A0E4-4F27-928C-21CA26B52E78}" type="datetimeFigureOut">
              <a:rPr lang="pt-BR" smtClean="0"/>
              <a:t>24/06/2025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88F304F-099D-5284-CCA4-1844DA91E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1C1696A-8265-E3E0-9B57-F72237A6D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300C9-D3F7-4554-B7F5-F48C4D4F25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98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13419E-49CF-4847-CAA4-49EDD45BB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E5C5600-A0BD-54C5-CF05-0E658FF3D4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3D2DF38-D8A2-88F2-3473-62FA07B84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2F93-A0E4-4F27-928C-21CA26B52E78}" type="datetimeFigureOut">
              <a:rPr lang="pt-BR" smtClean="0"/>
              <a:t>24/06/2025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0DF92A0-1851-0D95-C8BB-24E5BCD95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60AD09B-8756-E6D4-67A5-CEDB3E126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300C9-D3F7-4554-B7F5-F48C4D4F25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1881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180ED0E-EE00-B6C3-8159-E5D624E73E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42430BE-D0DC-1E89-0CDA-21BFD45D7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7AFEF7A-8E25-3789-DF1B-0133A4F77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2F93-A0E4-4F27-928C-21CA26B52E78}" type="datetimeFigureOut">
              <a:rPr lang="pt-BR" smtClean="0"/>
              <a:t>24/06/2025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CBDEEE6-3AA9-C0CA-B531-597B214FF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B2C3D40-0AA3-2C8E-D8EF-C97B80322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300C9-D3F7-4554-B7F5-F48C4D4F25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7389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653D7A-DBAA-6E64-7EF0-DDF31220A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118D872-A5B5-34F0-4A5D-C63604598A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3D0DF98-40BE-50CC-0B71-90A26B775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2F93-A0E4-4F27-928C-21CA26B52E78}" type="datetimeFigureOut">
              <a:rPr lang="pt-BR" smtClean="0"/>
              <a:t>24/06/2025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26CEB2B-BE8E-5B79-3AB6-C7FEDC45F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230BE5E-FF36-E0B8-E350-A5BA2400A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300C9-D3F7-4554-B7F5-F48C4D4F25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3653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B20818-F54C-0669-6F78-F7E943D97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F5294AD-CCA6-BEA9-D2C2-0F71C19972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58A6209-772E-C91B-3DCE-FEE7452F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2F93-A0E4-4F27-928C-21CA26B52E78}" type="datetimeFigureOut">
              <a:rPr lang="pt-BR" smtClean="0"/>
              <a:t>24/06/2025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C940CE4-BED9-BBDD-B066-4D2881CBA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20FF539-1976-6C73-504C-2CF23DA06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300C9-D3F7-4554-B7F5-F48C4D4F25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164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546E4C-AEBC-47C4-F5C0-38496B8AA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E44277F-895D-D328-4FBD-4D65EE9A49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B9F41FF-E990-16DD-47EE-7CE6E53CB8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D79F2F0-57E0-677D-CAFE-DEA2D8F34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2F93-A0E4-4F27-928C-21CA26B52E78}" type="datetimeFigureOut">
              <a:rPr lang="pt-BR" smtClean="0"/>
              <a:t>24/06/2025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73CAC99-2BC6-3B6F-CBB3-06534BC58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BDCC01E-9B08-BD6A-60E0-89A60D4A0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300C9-D3F7-4554-B7F5-F48C4D4F25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2178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FD98DA-A6AE-72E3-96D2-0FC6FD8A6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E2B556E-C24A-B86B-FB16-58DD20326E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5AC6905-4A13-0CB4-4C33-91A25A3AE3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EE8B80F-A3E9-9B42-F4D3-A4FB628CE4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D0646BB-2369-6D03-91E5-337B6DBA04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0AF46B37-8980-3F7F-47EA-90BDC7F31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2F93-A0E4-4F27-928C-21CA26B52E78}" type="datetimeFigureOut">
              <a:rPr lang="pt-BR" smtClean="0"/>
              <a:t>24/06/2025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45B263C-E177-EABE-3902-E1BA6C56C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C760FB4-39D0-8468-66ED-86B42AFAA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300C9-D3F7-4554-B7F5-F48C4D4F25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981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B91151-6547-4F72-59BC-D385A1D37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EE160D6-CE58-9929-63BB-8D44A74B4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2F93-A0E4-4F27-928C-21CA26B52E78}" type="datetimeFigureOut">
              <a:rPr lang="pt-BR" smtClean="0"/>
              <a:t>24/06/2025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1E6BF67-B4E0-07CC-D322-2B2D915A2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5FF80A6-91F4-5DDD-0181-3403418F8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300C9-D3F7-4554-B7F5-F48C4D4F25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4604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23B4AE9-28B8-D70D-654A-7D6498B63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2F93-A0E4-4F27-928C-21CA26B52E78}" type="datetimeFigureOut">
              <a:rPr lang="pt-BR" smtClean="0"/>
              <a:t>24/06/2025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7BB9873-528A-1053-4649-910FBED7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EB93FBE-CF57-D3E5-E2D8-D94CC7231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300C9-D3F7-4554-B7F5-F48C4D4F25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46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9B0F56-B374-0007-9B98-12EF6A8AB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2B9ADAE-6E5A-104C-AE9E-A6F0995A5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001155D-8E44-667D-6E7B-B3882FCF9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C26FCC2-9B2F-9C0D-1A48-53C8E6DF3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2F93-A0E4-4F27-928C-21CA26B52E78}" type="datetimeFigureOut">
              <a:rPr lang="pt-BR" smtClean="0"/>
              <a:t>24/06/2025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2EC8567-1144-1260-177D-95184891A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2EE5B9D-0568-9FE9-20B1-83B071B2D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300C9-D3F7-4554-B7F5-F48C4D4F25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7618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7B1B42-ECB9-1785-6B51-D9A876084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F9FBE35-566D-5CBE-7C7E-535532BA2A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1937A6F-B4D9-8BB8-E78B-2CD0372790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4AD45D4-43A9-BB2F-A08C-18DBE705B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2F93-A0E4-4F27-928C-21CA26B52E78}" type="datetimeFigureOut">
              <a:rPr lang="pt-BR" smtClean="0"/>
              <a:t>24/06/2025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B86723-2241-0422-0061-C8BE0614C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11DD2A8-2377-8A23-F0BD-559496BAC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300C9-D3F7-4554-B7F5-F48C4D4F25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9893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6498CD4-FA01-C1A2-1085-B0F52B5F0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B7E8EFD-11BB-707F-184E-9C1DD8DF99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CAE7EFF-F671-8F7D-46EA-F96F363635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32F93-A0E4-4F27-928C-21CA26B52E78}" type="datetimeFigureOut">
              <a:rPr lang="pt-BR" smtClean="0"/>
              <a:t>24/06/2025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F551331-920C-3D59-B5CE-CA1F77B79C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FFB9D25-393E-BE83-4D97-27CB137BC4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300C9-D3F7-4554-B7F5-F48C4D4F25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4590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Triangle 19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C7BE16D-21A5-2005-8F75-2783B532F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9304" y="3220872"/>
            <a:ext cx="8921672" cy="1921433"/>
          </a:xfrm>
        </p:spPr>
        <p:txBody>
          <a:bodyPr anchor="b">
            <a:normAutofit/>
          </a:bodyPr>
          <a:lstStyle/>
          <a:p>
            <a:pPr algn="l"/>
            <a:r>
              <a:rPr lang="pt-BR" sz="8000"/>
              <a:t>Título do trabalho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C92584A-7CE4-6AD9-DEC7-43E5DF2F5C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9303" y="5142305"/>
            <a:ext cx="7321298" cy="753165"/>
          </a:xfrm>
        </p:spPr>
        <p:txBody>
          <a:bodyPr anchor="t">
            <a:normAutofit/>
          </a:bodyPr>
          <a:lstStyle/>
          <a:p>
            <a:pPr algn="l"/>
            <a:r>
              <a:rPr lang="pt-BR" dirty="0"/>
              <a:t>Autores:</a:t>
            </a:r>
            <a:endParaRPr lang="pt-BR"/>
          </a:p>
        </p:txBody>
      </p:sp>
      <p:pic>
        <p:nvPicPr>
          <p:cNvPr id="7" name="Imagem 6" descr="Texto&#10;&#10;Descrição gerada automaticamente com confiança média">
            <a:extLst>
              <a:ext uri="{FF2B5EF4-FFF2-40B4-BE49-F238E27FC236}">
                <a16:creationId xmlns:a16="http://schemas.microsoft.com/office/drawing/2014/main" id="{59B37D12-E4AA-FFEA-E751-9022F957A2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6069" y="725240"/>
            <a:ext cx="1613080" cy="1229974"/>
          </a:xfrm>
          <a:prstGeom prst="rect">
            <a:avLst/>
          </a:prstGeom>
        </p:spPr>
      </p:pic>
      <p:pic>
        <p:nvPicPr>
          <p:cNvPr id="8" name="Picture 2" descr="IFRN - São Gonçalo do Amarante (@ifrn_sga) • Instagram photos and videos">
            <a:extLst>
              <a:ext uri="{FF2B5EF4-FFF2-40B4-BE49-F238E27FC236}">
                <a16:creationId xmlns:a16="http://schemas.microsoft.com/office/drawing/2014/main" id="{77031220-70AE-E01C-35E8-B2F80C2B91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48" t="5145" r="17078" b="10220"/>
          <a:stretch>
            <a:fillRect/>
          </a:stretch>
        </p:blipFill>
        <p:spPr bwMode="auto">
          <a:xfrm>
            <a:off x="10316562" y="648190"/>
            <a:ext cx="1036395" cy="1384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m 8" descr="Diagrama&#10;&#10;O conteúdo gerado por IA pode estar incorreto.">
            <a:extLst>
              <a:ext uri="{FF2B5EF4-FFF2-40B4-BE49-F238E27FC236}">
                <a16:creationId xmlns:a16="http://schemas.microsoft.com/office/drawing/2014/main" id="{1138626B-2053-87FB-B473-2D52E8A637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80" t="14035" r="6650" b="17333"/>
          <a:stretch>
            <a:fillRect/>
          </a:stretch>
        </p:blipFill>
        <p:spPr>
          <a:xfrm>
            <a:off x="803183" y="725241"/>
            <a:ext cx="2416993" cy="1210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692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5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587B9C3-91BC-F392-990F-4CC4208FB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pt-BR" sz="4800" b="1"/>
              <a:t>Introdução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4EC2F79-077B-95AA-79C3-5952CF09BE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pt-BR" sz="2400"/>
          </a:p>
        </p:txBody>
      </p:sp>
      <p:cxnSp>
        <p:nvCxnSpPr>
          <p:cNvPr id="32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41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EBC960C-A528-B7A2-43A5-C8D2E897F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pt-BR" sz="4800" b="1"/>
              <a:t>Metodologia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A011C3D-5A4C-BF03-1820-E4554B99B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endParaRPr lang="pt-BR" sz="240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4908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52F631E-2840-24FB-1BF2-55DAC8843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pt-BR" sz="4800" b="1" dirty="0"/>
              <a:t>Resultados e Discussões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6EAE2FD-0ECF-4EE4-3453-957ACD4AF0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pt-BR" sz="240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8045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B33D0E9-0E43-D82F-7A6D-5FE1A6A5A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pt-BR" sz="4800" b="1" dirty="0"/>
              <a:t>Considerações Finais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E47F5EB-1A1F-38B6-E571-F2CEABDC7C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endParaRPr lang="pt-BR" sz="240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5996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D38AE76-2D32-48B8-4199-1475E209B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pt-BR" sz="4800" b="1"/>
              <a:t>Referências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398331C-A610-5A06-C44C-C75FDFA1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endParaRPr lang="pt-BR" sz="240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37665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Personalizada 2">
      <a:dk1>
        <a:sysClr val="windowText" lastClr="000000"/>
      </a:dk1>
      <a:lt1>
        <a:sysClr val="window" lastClr="FFFFFF"/>
      </a:lt1>
      <a:dk2>
        <a:srgbClr val="EEECE1"/>
      </a:dk2>
      <a:lt2>
        <a:srgbClr val="DDD9C3"/>
      </a:lt2>
      <a:accent1>
        <a:srgbClr val="C4BD97"/>
      </a:accent1>
      <a:accent2>
        <a:srgbClr val="C4BD97"/>
      </a:accent2>
      <a:accent3>
        <a:srgbClr val="C4BD97"/>
      </a:accent3>
      <a:accent4>
        <a:srgbClr val="DDD9C3"/>
      </a:accent4>
      <a:accent5>
        <a:srgbClr val="DDD9C3"/>
      </a:accent5>
      <a:accent6>
        <a:srgbClr val="C4BD97"/>
      </a:accent6>
      <a:hlink>
        <a:srgbClr val="938953"/>
      </a:hlink>
      <a:folHlink>
        <a:srgbClr val="EEECE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_activity xmlns="adbfe711-c02b-434f-b4aa-bf203ee1cb1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6437935A8C6D4FBB36A9D6F9E34077" ma:contentTypeVersion="18" ma:contentTypeDescription="Create a new document." ma:contentTypeScope="" ma:versionID="783f71bb772a14bf16f464cd3f5de77e">
  <xsd:schema xmlns:xsd="http://www.w3.org/2001/XMLSchema" xmlns:xs="http://www.w3.org/2001/XMLSchema" xmlns:p="http://schemas.microsoft.com/office/2006/metadata/properties" xmlns:ns1="http://schemas.microsoft.com/sharepoint/v3" xmlns:ns3="adbfe711-c02b-434f-b4aa-bf203ee1cb12" xmlns:ns4="7d04d153-357a-404d-a081-79c1e4b86e65" targetNamespace="http://schemas.microsoft.com/office/2006/metadata/properties" ma:root="true" ma:fieldsID="b0a47d6729b1f69710cc4c833ca92000" ns1:_="" ns3:_="" ns4:_="">
    <xsd:import namespace="http://schemas.microsoft.com/sharepoint/v3"/>
    <xsd:import namespace="adbfe711-c02b-434f-b4aa-bf203ee1cb12"/>
    <xsd:import namespace="7d04d153-357a-404d-a081-79c1e4b86e6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AutoTags" minOccurs="0"/>
                <xsd:element ref="ns3:MediaLengthInSecond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_activity" minOccurs="0"/>
                <xsd:element ref="ns3:MediaServiceObjectDetectorVersion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ystemTag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bfe711-c02b-434f-b4aa-bf203ee1cb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04d153-357a-404d-a081-79c1e4b86e65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5031ED8-B12D-4711-8498-F02142429C85}">
  <ds:schemaRefs>
    <ds:schemaRef ds:uri="http://schemas.microsoft.com/sharepoint/v3"/>
    <ds:schemaRef ds:uri="adbfe711-c02b-434f-b4aa-bf203ee1cb12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7d04d153-357a-404d-a081-79c1e4b86e65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7715B9D-E732-4C6F-841F-EE953BBDFF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77BE1DD-26B5-4968-BE2D-E02B41CC2B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dbfe711-c02b-434f-b4aa-bf203ee1cb12"/>
    <ds:schemaRef ds:uri="7d04d153-357a-404d-a081-79c1e4b86e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526</TotalTime>
  <Words>13</Words>
  <Application>Microsoft Office PowerPoint</Application>
  <PresentationFormat>Widescreen</PresentationFormat>
  <Paragraphs>7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do Office</vt:lpstr>
      <vt:lpstr>Título do trabalho</vt:lpstr>
      <vt:lpstr>Introdução</vt:lpstr>
      <vt:lpstr>Metodologia</vt:lpstr>
      <vt:lpstr>Resultados e Discussões</vt:lpstr>
      <vt:lpstr>Considerações Finais</vt:lpstr>
      <vt:lpstr>Referências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</dc:title>
  <dc:creator>Fabíola Taíse da Silva Araújo</dc:creator>
  <cp:lastModifiedBy>Jefferson da Silva Barbosa</cp:lastModifiedBy>
  <cp:revision>4</cp:revision>
  <dcterms:created xsi:type="dcterms:W3CDTF">2022-12-12T17:50:35Z</dcterms:created>
  <dcterms:modified xsi:type="dcterms:W3CDTF">2025-06-25T01:45:02Z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0x0101003F6437935A8C6D4FBB36A9D6F9E34077</vt:lpwstr>
  </property>
</Properties>
</file>